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F1D2DA6-FBFE-4F4E-B04F-F3751C03186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9494384-DCD0-411F-9631-D61C29551F48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Зимско јутро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Војислав Илић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Којој врсти лирске поезије припада ова песма?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је пејзаж?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Лирска описна (дескриптивна) песма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– је песма у којој песник исказује своје мисли и осећања кроз опис природе.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Пејзаж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 опис или слика неког предела.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Како изгледа зимско јутро у природи, када је све покривено снегом?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en-US" dirty="0"/>
          </a:p>
        </p:txBody>
      </p:sp>
      <p:pic>
        <p:nvPicPr>
          <p:cNvPr id="1026" name="Picture 2" descr="C:\Users\mihailo\Desktop\img4745e74d6b6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28800"/>
            <a:ext cx="91440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Војислав Илић</a:t>
            </a:r>
            <a:br>
              <a:rPr lang="sr-Cyrl-R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(1860 – 1894)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Рођен је у Београду, у песничкој породици.  Објавио је три књиге песама, волео је да описује природне лепоте, био је песник – сликар, сликао је речима.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mihailo\Desktop\image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91000" y="1676400"/>
            <a:ext cx="3352799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Каква осећања је изазвала у вама ова песма?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нам је песник приказао у првој строфи?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Којим чулима осећамо мир и спокојство?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Како је приказано село у другој строфи?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 ремети зимски сан и мир у селу?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Имамо ли звучних ефеката у овој строфи?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Чији глас разбија јутарњу тишину у трећој строфи?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Куда жури ловац?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 ли је он део описа природе?</a:t>
            </a:r>
          </a:p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нам песник приказује у последњој строфи?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су ноћна кандила?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Зашто се гасе?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Колико имамо песничких слика у овој песми?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Како бисте насловили ове слике?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Слика природе у зимско јутро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Слика села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Буђење живота у селу</a:t>
            </a:r>
          </a:p>
          <a:p>
            <a:pPr marL="742950" indent="-742950">
              <a:buAutoNum type="arabicPeriod"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Слика сванућа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</TotalTime>
  <Words>208</Words>
  <Application>Microsoft Office PowerPoint</Application>
  <PresentationFormat>On-screen Show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Зимско јутро</vt:lpstr>
      <vt:lpstr>Како изгледа зимско јутро у природи, када је све покривено снегом?</vt:lpstr>
      <vt:lpstr>Војислав Илић (1860 – 1894)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Зимско јутро</dc:title>
  <dc:creator>mihailo</dc:creator>
  <cp:lastModifiedBy>mihailo</cp:lastModifiedBy>
  <cp:revision>8</cp:revision>
  <dcterms:created xsi:type="dcterms:W3CDTF">2015-01-28T19:46:33Z</dcterms:created>
  <dcterms:modified xsi:type="dcterms:W3CDTF">2015-01-28T20:41:10Z</dcterms:modified>
</cp:coreProperties>
</file>